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6" r:id="rId6"/>
    <p:sldId id="268" r:id="rId7"/>
    <p:sldId id="269" r:id="rId8"/>
    <p:sldId id="257" r:id="rId9"/>
    <p:sldId id="272" r:id="rId10"/>
    <p:sldId id="260" r:id="rId11"/>
    <p:sldId id="258" r:id="rId12"/>
    <p:sldId id="25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/>
    <p:restoredTop sz="96327"/>
  </p:normalViewPr>
  <p:slideViewPr>
    <p:cSldViewPr snapToGrid="0" snapToObjects="1">
      <p:cViewPr varScale="1">
        <p:scale>
          <a:sx n="155" d="100"/>
          <a:sy n="155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83DA-919D-9343-8531-50D23FBCF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46184-6C0F-4C4A-A2E2-1FE45F1C3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0F6CE-0F34-1446-91CE-1AE27DD3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0D68-910E-AD42-AF88-63519F1C0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DB289-D258-6B4F-80F0-5B506882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2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AF88-7360-6842-8400-F7E8222C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E62F1-B1A6-244F-BCC8-7100BCA2F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2599D-179D-C440-A24B-EB559125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B017C-DB1E-0F4A-9750-84EADDB6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A1CBF-026D-7947-80E6-23782F97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4650E-D358-914F-9EDD-57A45362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4690C-DAD0-8F4A-91A2-67A4D1A50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5D43A-DF30-584F-A239-BA58CE9A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C97A-8920-9F40-8389-6917BBCB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7FC1-3298-5140-91D5-0A68ACFD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178AA-594C-6743-9F96-6C64D1B6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26D8-DC63-BF4C-AE8C-955ACC50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3959F-2757-AB41-80F5-395CF46E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CF76D-9050-4044-988C-90902551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A960C-8BB7-2048-AC7B-4739B0A0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5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EF59-4B2C-6F41-AA13-A788FA35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03411-1987-4347-8C12-DF7542B5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777F8-E947-1D41-8B6C-F8C94D0A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AB7C7-9AAD-464B-8D54-6E4D31F5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8FD58-465D-6140-B641-C83F60AF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1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76FD-6E51-854C-9266-DD78C3D6F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6778-46E9-DD45-8CFE-45D6C055B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E5F7F-94FF-1749-9F79-BF82829C5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5B39E-7409-FF41-8C9D-4A4402AC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A231-8DA6-5844-A339-D84B4208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C97CE-6FFD-2F43-B7D6-CAF507D6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32E3-BD8D-B845-9778-AF5B2FF8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37D56-05D2-804E-9ED7-A09BB787F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CFC6B-A0C6-7E43-AEE3-C47B40E54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5C5AE-A4C8-0842-A6AE-E80D6B509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CF3BD-59D6-E14C-8EFE-991B36C11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7D78F-3054-FF49-A742-1A2268AF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CD4DF-DFCC-2948-A13D-1C8EEFD9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05B37C-131C-1847-81D5-F6208AE7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C372-4423-7241-AB0D-7CD86845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119791-F26A-7243-A6BA-5FB74B23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58743-F5F9-4C46-A184-916FEF658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5A357-B69D-8E49-A431-56021ADB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97615-F01A-1341-B495-7B003037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E767F-432A-8B41-9261-29164697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D98A5-7061-B14E-B297-79A11DCF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1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1909-44A7-C74A-836F-DA98C48D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AC7B-BB56-6A43-86A0-B2B4118D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AE1EB-6CBF-904C-BBE2-3720D6EE5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1E85D-917F-7E41-B360-94A4289B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988A9-81C5-9042-8EB8-47F3DF41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1833A-99D2-0D4C-B7D2-85803015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5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11E5-D3B1-9E43-A97D-9513B72C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29667A-2C19-FE49-8B91-47D936D4D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F0329-8983-3844-B72B-F8606184D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AA986-7230-414D-AA3C-8755A323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7B60D-E0C9-404A-AFBB-9717E3DC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96705-6313-AF4A-A43D-DF5D2409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0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CCC63-4E46-5745-B9CF-3A3BE8C3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38CA-3E7B-444D-BB08-8A6141421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58B1-9B2A-D448-BF0D-1694E46EA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3356F-792D-8C43-8574-EF61708B0DD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0F99-AA44-7642-9EA6-BA4D40A0C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AC258-8A95-2040-A7EC-AB0EED9E7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6A6DE-6BB0-D640-8477-4DA112855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33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m-help.zendesk.com/hc/en-us/articles/360003046932-Bayes-Theorem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naive-bayes-theorem-d8854a41ea08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uminousmen.com/post/data-science-bayes-theorem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onditional-probability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youtube.com/watch?v=t6G8mL0w4x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9148602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k12.org/book/CBSE-Maths-Book-Class-12/section/14.5/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k12.org/book/CBSE-Maths-Book-Class-12/section/14.5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ymind.com/wiki/bayes-theorem-naive-bayes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09C0-8F6E-874C-A412-F248A4E3D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 Probability and Bayes Theorem</a:t>
            </a:r>
          </a:p>
        </p:txBody>
      </p:sp>
    </p:spTree>
    <p:extLst>
      <p:ext uri="{BB962C8B-B14F-4D97-AF65-F5344CB8AC3E}">
        <p14:creationId xmlns:p14="http://schemas.microsoft.com/office/powerpoint/2010/main" val="75856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F2B92-A245-204F-9C6B-75AC1BD5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96562"/>
            <a:ext cx="11822799" cy="57706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C7E3F3-478D-A041-8347-C3A336C7A5A1}"/>
              </a:ext>
            </a:extLst>
          </p:cNvPr>
          <p:cNvSpPr/>
          <p:nvPr/>
        </p:nvSpPr>
        <p:spPr>
          <a:xfrm>
            <a:off x="1231557" y="6211669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https://swarm-help.zendesk.com/hc/en-us/articles/360003046932-Bayes-Theorem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1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C1681-E34F-114C-9BE8-5EADFB27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77" y="166985"/>
            <a:ext cx="10258168" cy="63678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DAAFE8-7DA1-7C48-9711-67C4544365BA}"/>
              </a:ext>
            </a:extLst>
          </p:cNvPr>
          <p:cNvSpPr/>
          <p:nvPr/>
        </p:nvSpPr>
        <p:spPr>
          <a:xfrm>
            <a:off x="2850292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3"/>
              </a:rPr>
              <a:t>https://becominghuman.ai/naive-bayes-theorem-d8854a41ea08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A47C8-642F-4645-BC90-0E8051241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3" y="129092"/>
            <a:ext cx="10527956" cy="61097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7497D5-A9BA-CE49-941F-56B3B1C14254}"/>
              </a:ext>
            </a:extLst>
          </p:cNvPr>
          <p:cNvSpPr/>
          <p:nvPr/>
        </p:nvSpPr>
        <p:spPr>
          <a:xfrm>
            <a:off x="2659816" y="6370593"/>
            <a:ext cx="590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https://luminousmen.com/post/data-science-bayes-theorem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1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D9BF-478E-214A-8A36-5207008F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761"/>
            <a:ext cx="10515600" cy="870551"/>
          </a:xfrm>
        </p:spPr>
        <p:txBody>
          <a:bodyPr/>
          <a:lstStyle/>
          <a:p>
            <a:r>
              <a:rPr lang="en-IN" b="1" dirty="0"/>
              <a:t>Tests for Independent Events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7E3D-2D16-6F47-BB2F-8E74E5A7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59"/>
            <a:ext cx="10515600" cy="4879504"/>
          </a:xfrm>
        </p:spPr>
        <p:txBody>
          <a:bodyPr>
            <a:normAutofit/>
          </a:bodyPr>
          <a:lstStyle/>
          <a:p>
            <a:pPr fontAlgn="base"/>
            <a:r>
              <a:rPr lang="en-IN" sz="4000" b="1" dirty="0"/>
              <a:t>Tests for Independent Events: </a:t>
            </a:r>
            <a:r>
              <a:rPr lang="en-IN" sz="4000" dirty="0"/>
              <a:t>Two events A and B are independent if any one of the following hold:</a:t>
            </a:r>
          </a:p>
          <a:p>
            <a:pPr fontAlgn="base"/>
            <a:r>
              <a:rPr lang="en-IN" sz="4000" b="1" dirty="0"/>
              <a:t>P(B | A) = P(B)</a:t>
            </a:r>
            <a:endParaRPr lang="en-IN" sz="4000" dirty="0"/>
          </a:p>
          <a:p>
            <a:pPr fontAlgn="base"/>
            <a:r>
              <a:rPr lang="en-IN" sz="4000" b="1" dirty="0"/>
              <a:t>P(A | B) = P(A)</a:t>
            </a:r>
            <a:endParaRPr lang="en-IN" sz="4000" dirty="0"/>
          </a:p>
          <a:p>
            <a:pPr fontAlgn="base"/>
            <a:r>
              <a:rPr lang="en-IN" sz="4000" b="1" dirty="0"/>
              <a:t>P(B | A) = P(B | not A)</a:t>
            </a:r>
            <a:endParaRPr lang="en-IN" sz="4000" dirty="0"/>
          </a:p>
          <a:p>
            <a:pPr fontAlgn="base"/>
            <a:r>
              <a:rPr lang="en-IN" sz="4000" b="1" dirty="0"/>
              <a:t>P(A and B) = P(A) * P(B)</a:t>
            </a:r>
            <a:endParaRPr lang="en-IN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155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D9BF-478E-214A-8A36-5207008F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761"/>
            <a:ext cx="10515600" cy="870551"/>
          </a:xfrm>
        </p:spPr>
        <p:txBody>
          <a:bodyPr/>
          <a:lstStyle/>
          <a:p>
            <a:r>
              <a:rPr lang="en-IN" b="1" dirty="0"/>
              <a:t>General Multiplication Rule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7E3D-2D16-6F47-BB2F-8E74E5A7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59"/>
            <a:ext cx="10925432" cy="4879504"/>
          </a:xfrm>
        </p:spPr>
        <p:txBody>
          <a:bodyPr>
            <a:normAutofit/>
          </a:bodyPr>
          <a:lstStyle/>
          <a:p>
            <a:pPr fontAlgn="base"/>
            <a:r>
              <a:rPr lang="en-IN" sz="3600" dirty="0"/>
              <a:t>General Multiplication Rule</a:t>
            </a:r>
          </a:p>
          <a:p>
            <a:pPr fontAlgn="base"/>
            <a:r>
              <a:rPr lang="en-IN" sz="3600" dirty="0"/>
              <a:t>For any two events A and B, P(A and B) = P(A) * P(B | A)</a:t>
            </a:r>
          </a:p>
        </p:txBody>
      </p:sp>
    </p:spTree>
    <p:extLst>
      <p:ext uri="{BB962C8B-B14F-4D97-AF65-F5344CB8AC3E}">
        <p14:creationId xmlns:p14="http://schemas.microsoft.com/office/powerpoint/2010/main" val="426051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2D57E-B31F-D749-8156-F049D258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3" y="488178"/>
            <a:ext cx="11166389" cy="5387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2E1E64-D18C-D540-9813-F1BEDB780881}"/>
              </a:ext>
            </a:extLst>
          </p:cNvPr>
          <p:cNvSpPr/>
          <p:nvPr/>
        </p:nvSpPr>
        <p:spPr>
          <a:xfrm>
            <a:off x="3367464" y="6326573"/>
            <a:ext cx="545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https://www.geeksforgeeks.org/conditional-probability/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0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421E1-E8BC-D94A-ACBE-AA000D81F6B7}"/>
              </a:ext>
            </a:extLst>
          </p:cNvPr>
          <p:cNvSpPr/>
          <p:nvPr/>
        </p:nvSpPr>
        <p:spPr>
          <a:xfrm>
            <a:off x="3547962" y="6488668"/>
            <a:ext cx="5096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https://www.youtube.com/watch?v=t6G8mL0w4xM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E6B60-EEB2-8141-9DF8-8EB7D02C4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3" y="152741"/>
            <a:ext cx="10404390" cy="63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4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AB4B3-1A77-B24D-B949-678E4A54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35" y="117390"/>
            <a:ext cx="11034583" cy="6301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03953F-EEC5-6544-A597-FA4D7AB4BE17}"/>
              </a:ext>
            </a:extLst>
          </p:cNvPr>
          <p:cNvSpPr/>
          <p:nvPr/>
        </p:nvSpPr>
        <p:spPr>
          <a:xfrm>
            <a:off x="3964685" y="6419335"/>
            <a:ext cx="386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https://slideplayer.com/slide/9148602/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551E9-E0A6-CB49-9D0B-8FC5F886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27" y="579566"/>
            <a:ext cx="8328478" cy="5030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64E36B-33D6-BC49-BB48-52CABCD4AE0F}"/>
              </a:ext>
            </a:extLst>
          </p:cNvPr>
          <p:cNvSpPr/>
          <p:nvPr/>
        </p:nvSpPr>
        <p:spPr>
          <a:xfrm>
            <a:off x="1268626" y="5955268"/>
            <a:ext cx="9704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https://www.ck12.org/book/CBSE-Maths-Book-Class-12/section/14.5/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3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68ED6-60AF-A844-8E2E-D68662AC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https://www.ck12.org/book/CBSE-Maths-Book-Class-12/section/14.5/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2"/>
              </a:rPr>
              <a:t>https://www.ck12.org/book/CBSE-Maths-Book-Class-12/section/14.5/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63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EBD09-53D1-2B43-BB6B-C26A37A8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8" y="114300"/>
            <a:ext cx="10906699" cy="659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4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B882B-7D3C-F846-82CA-946C7806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20" y="384903"/>
            <a:ext cx="10403360" cy="60881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69B784-E312-E041-8FDA-6B21458DE808}"/>
              </a:ext>
            </a:extLst>
          </p:cNvPr>
          <p:cNvSpPr/>
          <p:nvPr/>
        </p:nvSpPr>
        <p:spPr>
          <a:xfrm>
            <a:off x="2893388" y="6473097"/>
            <a:ext cx="529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https://skymind.com/wiki/bayes-theorem-naive-bayes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D9BF-478E-214A-8A36-5207008F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761"/>
            <a:ext cx="10515600" cy="870551"/>
          </a:xfrm>
        </p:spPr>
        <p:txBody>
          <a:bodyPr>
            <a:normAutofit/>
          </a:bodyPr>
          <a:lstStyle/>
          <a:p>
            <a:r>
              <a:rPr lang="en-IN" sz="5400" b="1" dirty="0"/>
              <a:t>Bayes Theorem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7E3D-2D16-6F47-BB2F-8E74E5A7D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459"/>
            <a:ext cx="10515600" cy="487950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br>
              <a:rPr lang="en-IN" sz="4000" dirty="0"/>
            </a:br>
            <a:endParaRPr lang="en-IN" sz="4000" dirty="0"/>
          </a:p>
          <a:p>
            <a:pPr marL="0" indent="0" fontAlgn="base">
              <a:buNone/>
            </a:pPr>
            <a:r>
              <a:rPr lang="en-IN" sz="4800" dirty="0"/>
              <a:t>                                  </a:t>
            </a:r>
            <a:r>
              <a:rPr lang="en-IN" sz="4800" b="1" dirty="0"/>
              <a:t>P(A | B) </a:t>
            </a:r>
            <a:r>
              <a:rPr lang="en-IN" sz="4800" dirty="0"/>
              <a:t>* </a:t>
            </a:r>
            <a:r>
              <a:rPr lang="en-IN" sz="4800" b="1" dirty="0"/>
              <a:t>P(B)</a:t>
            </a:r>
            <a:endParaRPr lang="en-IN" sz="4800" dirty="0"/>
          </a:p>
          <a:p>
            <a:pPr marL="0" indent="0" fontAlgn="base">
              <a:buNone/>
            </a:pPr>
            <a:r>
              <a:rPr lang="en-IN" sz="4800" b="1" dirty="0"/>
              <a:t>P(B | A) =        -------------------------------</a:t>
            </a:r>
          </a:p>
          <a:p>
            <a:pPr marL="0" indent="0" fontAlgn="base">
              <a:buNone/>
            </a:pPr>
            <a:r>
              <a:rPr lang="en-IN" sz="4800" b="1" dirty="0"/>
              <a:t>                                             P(A)</a:t>
            </a:r>
            <a:endParaRPr lang="en-IN" sz="48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5524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262</Words>
  <Application>Microsoft Macintosh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Conditional Probability and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Theorem</vt:lpstr>
      <vt:lpstr>PowerPoint Presentation</vt:lpstr>
      <vt:lpstr>PowerPoint Presentation</vt:lpstr>
      <vt:lpstr>PowerPoint Presentation</vt:lpstr>
      <vt:lpstr>Tests for Independent Events</vt:lpstr>
      <vt:lpstr>General Multiplication Rule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Gururajan Narasimhan</dc:creator>
  <cp:lastModifiedBy>Gururajan Narasimhan</cp:lastModifiedBy>
  <cp:revision>14</cp:revision>
  <dcterms:created xsi:type="dcterms:W3CDTF">2019-08-11T02:24:18Z</dcterms:created>
  <dcterms:modified xsi:type="dcterms:W3CDTF">2021-03-23T13:34:44Z</dcterms:modified>
</cp:coreProperties>
</file>